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61" r:id="rId4"/>
    <p:sldId id="262" r:id="rId5"/>
    <p:sldId id="263" r:id="rId6"/>
    <p:sldId id="266" r:id="rId7"/>
    <p:sldId id="264" r:id="rId8"/>
    <p:sldId id="267" r:id="rId9"/>
    <p:sldId id="259" r:id="rId10"/>
    <p:sldId id="25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E1AC2F-6BCF-471F-9412-2244B74E4119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8963FF-ED04-4003-81BB-83F779DDF8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112838" y="341313"/>
            <a:ext cx="77771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«Авнюгская средняя общеобразовательная школа»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 п. Авнюгский Архангельской области Верхнетоемского района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331913" y="1628775"/>
            <a:ext cx="640873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Урок: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«Умножение одночлена на многочлен»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Алгебра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7 класс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4356100" y="4005263"/>
            <a:ext cx="37449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Галашева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Юрьевна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читель математики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1071546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2357430"/>
            <a:ext cx="2214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№617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619,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623(а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71127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1.Теляковский С.А.Алгебра 7кл.Москва «Просвещение»,2011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2.Ерина Т.М.Поурочное планирование по алгебре 7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Москва «Экзамен»,2008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1714488"/>
            <a:ext cx="464347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Раскрыть скобки: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3·(6-5х);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б)(3у+4)·8;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в)-5·(0,3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+2);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г)-4·(2-3с).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Прямоугольник 83"/>
          <p:cNvSpPr/>
          <p:nvPr/>
        </p:nvSpPr>
        <p:spPr>
          <a:xfrm>
            <a:off x="2786050" y="1214422"/>
            <a:ext cx="30820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Вычислить: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а)12,4·14,3-12,4·4,3;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 +   )·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в)15,7·6,09+15,7·3,91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г)30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·(  +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0,1).</a:t>
            </a:r>
          </a:p>
          <a:p>
            <a:endParaRPr lang="ru-RU" sz="2400" dirty="0" smtClean="0"/>
          </a:p>
          <a:p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174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98" name="Picture 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3341678" y="2000240"/>
            <a:ext cx="95251" cy="428628"/>
          </a:xfrm>
          <a:prstGeom prst="rect">
            <a:avLst/>
          </a:prstGeom>
          <a:noFill/>
        </p:spPr>
      </p:pic>
      <p:sp>
        <p:nvSpPr>
          <p:cNvPr id="17501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500" name="Picture 9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000240"/>
            <a:ext cx="200025" cy="428625"/>
          </a:xfrm>
          <a:prstGeom prst="rect">
            <a:avLst/>
          </a:prstGeom>
          <a:noFill/>
        </p:spPr>
      </p:pic>
      <p:sp>
        <p:nvSpPr>
          <p:cNvPr id="17503" name="Rectangle 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502" name="Picture 9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714620"/>
            <a:ext cx="95250" cy="43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0762" y="1285860"/>
            <a:ext cx="5353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Представить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одночлен 12а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виде произведения двух одночленов, один из которых равен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а)2а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б)2в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в)4а;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г)-6а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571613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·(7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+4)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714356"/>
            <a:ext cx="5500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Умножить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одночлен 9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многочлен 7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+4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0232" y="228599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63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- 27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+ 36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1571612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·7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·3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+ 9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·4=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38370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Чтобы умножить одночлен на многочлен, нужно умножить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тот одночлен на каждый член многочлена и полученные 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роизведения сложить.</a:t>
            </a: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Умножить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одночлен -3а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многочлен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4а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-а+1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-3а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·(4а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-а+1)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357422" y="257174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-3а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·4а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- 3а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·(-а) - 3а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·1 =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5008" y="257174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-12а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+ 3а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-3а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2517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№614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умножение: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142984"/>
            <a:ext cx="321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г) (у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2,4у +6)·1,5у </a:t>
            </a:r>
            <a:r>
              <a:rPr lang="ru-RU" sz="2400" dirty="0"/>
              <a:t>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86182" y="1142984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1,5у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-3,6у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+9у;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571612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-0,5х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·(-2х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3х+4=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1571613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+1,5х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-2х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2143116"/>
            <a:ext cx="321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е) (-3у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+0,6у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)·(-1,5у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9058" y="2143116"/>
            <a:ext cx="30003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4,5у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0,9у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000240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№618(б)</a:t>
            </a:r>
            <a:endParaRPr lang="ru-RU" sz="9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Упростите выражение и найдите его значение:</a:t>
            </a:r>
            <a:endParaRPr lang="ru-RU" sz="9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б)25а -4(3а-1)+7(5-2а)=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2714620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25а-12а+4+35-14а=-а+39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а=11,то -11+39=28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785794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43042" y="1785926"/>
          <a:ext cx="6357982" cy="1643075"/>
        </p:xfrm>
        <a:graphic>
          <a:graphicData uri="http://schemas.openxmlformats.org/drawingml/2006/table">
            <a:tbl>
              <a:tblPr/>
              <a:tblGrid>
                <a:gridCol w="3178992"/>
                <a:gridCol w="3178990"/>
              </a:tblGrid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Вариант 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Вариант 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3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Выполнить умножение: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а) х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·(х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-х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+2х-3);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б)-3а·(-4а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+3а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-а+1).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Выполнить умножение: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а)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·(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-5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-4);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б)-7с·(-3с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+с</a:t>
                      </a:r>
                      <a:r>
                        <a:rPr lang="ru-RU" sz="2000" baseline="30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-2с+1).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</TotalTime>
  <Words>351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2012-12-09T14:40:44Z</dcterms:created>
  <dcterms:modified xsi:type="dcterms:W3CDTF">2013-01-06T10:26:00Z</dcterms:modified>
</cp:coreProperties>
</file>