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6" r:id="rId1"/>
  </p:sldMasterIdLst>
  <p:notesMasterIdLst>
    <p:notesMasterId r:id="rId12"/>
  </p:notesMasterIdLst>
  <p:sldIdLst>
    <p:sldId id="26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00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0517D9-5056-452E-95C8-2BB5C6FA5529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E584F4F-EA9A-4F4B-9B8D-A04BCE212B76}">
      <dgm:prSet phldrT="[Текст]" custT="1"/>
      <dgm:spPr/>
      <dgm:t>
        <a:bodyPr/>
        <a:lstStyle/>
        <a:p>
          <a:pPr algn="l"/>
          <a:endParaRPr lang="ru-RU" sz="2700" dirty="0" smtClean="0"/>
        </a:p>
        <a:p>
          <a:pPr algn="ctr"/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Подготовительный этап – с рождения до года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7CA3F47B-0E8A-4470-9ED0-C30CB5B2900E}" type="parTrans" cxnId="{2CBDEFCF-4064-4626-8C90-DF2B5F6D2E73}">
      <dgm:prSet/>
      <dgm:spPr/>
      <dgm:t>
        <a:bodyPr/>
        <a:lstStyle/>
        <a:p>
          <a:endParaRPr lang="ru-RU"/>
        </a:p>
      </dgm:t>
    </dgm:pt>
    <dgm:pt modelId="{4C4E4649-BFF4-4F32-92D5-53FB841152E0}" type="sibTrans" cxnId="{2CBDEFCF-4064-4626-8C90-DF2B5F6D2E73}">
      <dgm:prSet/>
      <dgm:spPr/>
      <dgm:t>
        <a:bodyPr/>
        <a:lstStyle/>
        <a:p>
          <a:endParaRPr lang="ru-RU"/>
        </a:p>
      </dgm:t>
    </dgm:pt>
    <dgm:pt modelId="{664A891E-3E89-48FB-AA18-06F2BBF0A49F}">
      <dgm:prSet phldrT="[Текст]" custT="1"/>
      <dgm:spPr/>
      <dgm:t>
        <a:bodyPr/>
        <a:lstStyle/>
        <a:p>
          <a:pPr algn="ctr"/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Второй этап – с года до трёх лет 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CC0F1512-FB42-42B5-83ED-6B8D0F451EF3}" type="parTrans" cxnId="{E6C79B37-2A95-4CD9-8621-093A9A65FE1B}">
      <dgm:prSet/>
      <dgm:spPr/>
      <dgm:t>
        <a:bodyPr/>
        <a:lstStyle/>
        <a:p>
          <a:endParaRPr lang="ru-RU"/>
        </a:p>
      </dgm:t>
    </dgm:pt>
    <dgm:pt modelId="{E2C1C924-C445-4201-94DA-26CE3BE16F62}" type="sibTrans" cxnId="{E6C79B37-2A95-4CD9-8621-093A9A65FE1B}">
      <dgm:prSet/>
      <dgm:spPr/>
      <dgm:t>
        <a:bodyPr/>
        <a:lstStyle/>
        <a:p>
          <a:endParaRPr lang="ru-RU"/>
        </a:p>
      </dgm:t>
    </dgm:pt>
    <dgm:pt modelId="{3F16C485-4236-4463-8494-5475ECE886F8}">
      <dgm:prSet phldrT="[Текст]" custT="1"/>
      <dgm:spPr/>
      <dgm:t>
        <a:bodyPr/>
        <a:lstStyle/>
        <a:p>
          <a:pPr algn="ctr"/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Третий этап – преддошкольный с трёх до семи лет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A637799C-F325-43DB-8132-87CD25BFEE22}" type="parTrans" cxnId="{69110CD1-4CD6-45C6-8972-3C4A1EE62EAD}">
      <dgm:prSet/>
      <dgm:spPr/>
      <dgm:t>
        <a:bodyPr/>
        <a:lstStyle/>
        <a:p>
          <a:endParaRPr lang="ru-RU"/>
        </a:p>
      </dgm:t>
    </dgm:pt>
    <dgm:pt modelId="{037B049E-C581-4A74-B328-CA2E19132D84}" type="sibTrans" cxnId="{69110CD1-4CD6-45C6-8972-3C4A1EE62EAD}">
      <dgm:prSet/>
      <dgm:spPr/>
      <dgm:t>
        <a:bodyPr/>
        <a:lstStyle/>
        <a:p>
          <a:endParaRPr lang="ru-RU"/>
        </a:p>
      </dgm:t>
    </dgm:pt>
    <dgm:pt modelId="{8F220690-DECB-4884-9EF2-103FF692C2B6}" type="pres">
      <dgm:prSet presAssocID="{0F0517D9-5056-452E-95C8-2BB5C6FA5529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93DAD0-1F25-4B53-BB6A-52FC385A0893}" type="pres">
      <dgm:prSet presAssocID="{0F0517D9-5056-452E-95C8-2BB5C6FA5529}" presName="dummyMaxCanvas" presStyleCnt="0">
        <dgm:presLayoutVars/>
      </dgm:prSet>
      <dgm:spPr/>
    </dgm:pt>
    <dgm:pt modelId="{1B6798EC-D9E9-4B93-93A7-92324E05A63D}" type="pres">
      <dgm:prSet presAssocID="{0F0517D9-5056-452E-95C8-2BB5C6FA5529}" presName="ThreeNodes_1" presStyleLbl="node1" presStyleIdx="0" presStyleCnt="3" custScaleX="92091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3731A2-35B3-48A8-9207-C37EF7A43A5F}" type="pres">
      <dgm:prSet presAssocID="{0F0517D9-5056-452E-95C8-2BB5C6FA5529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48B4A0-32DF-4501-9423-72C32F5B6071}" type="pres">
      <dgm:prSet presAssocID="{0F0517D9-5056-452E-95C8-2BB5C6FA5529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E88C90-0A3D-4FA1-8248-AAD249262FA3}" type="pres">
      <dgm:prSet presAssocID="{0F0517D9-5056-452E-95C8-2BB5C6FA5529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ABDEAB-AD09-442F-B939-63A15A316F62}" type="pres">
      <dgm:prSet presAssocID="{0F0517D9-5056-452E-95C8-2BB5C6FA5529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4CE9BE-906B-401D-855B-889D9B997DD0}" type="pres">
      <dgm:prSet presAssocID="{0F0517D9-5056-452E-95C8-2BB5C6FA5529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8B043D-4157-4780-A297-7B71459C14DA}" type="pres">
      <dgm:prSet presAssocID="{0F0517D9-5056-452E-95C8-2BB5C6FA5529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4FCEEF-4C69-4DBC-B1A2-093A21F0A332}" type="pres">
      <dgm:prSet presAssocID="{0F0517D9-5056-452E-95C8-2BB5C6FA5529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CBDEFCF-4064-4626-8C90-DF2B5F6D2E73}" srcId="{0F0517D9-5056-452E-95C8-2BB5C6FA5529}" destId="{3E584F4F-EA9A-4F4B-9B8D-A04BCE212B76}" srcOrd="0" destOrd="0" parTransId="{7CA3F47B-0E8A-4470-9ED0-C30CB5B2900E}" sibTransId="{4C4E4649-BFF4-4F32-92D5-53FB841152E0}"/>
    <dgm:cxn modelId="{482A7DEB-6CB4-450D-B459-770A9AB1B581}" type="presOf" srcId="{3F16C485-4236-4463-8494-5475ECE886F8}" destId="{114FCEEF-4C69-4DBC-B1A2-093A21F0A332}" srcOrd="1" destOrd="0" presId="urn:microsoft.com/office/officeart/2005/8/layout/vProcess5"/>
    <dgm:cxn modelId="{108E42AE-4D9B-4B01-9E1C-34A34ECB29C5}" type="presOf" srcId="{3F16C485-4236-4463-8494-5475ECE886F8}" destId="{5148B4A0-32DF-4501-9423-72C32F5B6071}" srcOrd="0" destOrd="0" presId="urn:microsoft.com/office/officeart/2005/8/layout/vProcess5"/>
    <dgm:cxn modelId="{69110CD1-4CD6-45C6-8972-3C4A1EE62EAD}" srcId="{0F0517D9-5056-452E-95C8-2BB5C6FA5529}" destId="{3F16C485-4236-4463-8494-5475ECE886F8}" srcOrd="2" destOrd="0" parTransId="{A637799C-F325-43DB-8132-87CD25BFEE22}" sibTransId="{037B049E-C581-4A74-B328-CA2E19132D84}"/>
    <dgm:cxn modelId="{F5AA33EC-21BB-4259-9118-A872F71A8A0A}" type="presOf" srcId="{3E584F4F-EA9A-4F4B-9B8D-A04BCE212B76}" destId="{2A4CE9BE-906B-401D-855B-889D9B997DD0}" srcOrd="1" destOrd="0" presId="urn:microsoft.com/office/officeart/2005/8/layout/vProcess5"/>
    <dgm:cxn modelId="{40FF819E-F035-45B0-94CE-F71F19B661D9}" type="presOf" srcId="{4C4E4649-BFF4-4F32-92D5-53FB841152E0}" destId="{C8E88C90-0A3D-4FA1-8248-AAD249262FA3}" srcOrd="0" destOrd="0" presId="urn:microsoft.com/office/officeart/2005/8/layout/vProcess5"/>
    <dgm:cxn modelId="{4F8B0B79-0A56-4E1B-A77D-14A192EB2F09}" type="presOf" srcId="{664A891E-3E89-48FB-AA18-06F2BBF0A49F}" destId="{198B043D-4157-4780-A297-7B71459C14DA}" srcOrd="1" destOrd="0" presId="urn:microsoft.com/office/officeart/2005/8/layout/vProcess5"/>
    <dgm:cxn modelId="{D4F32F99-C186-4E35-AD8A-5DE1C9A65202}" type="presOf" srcId="{3E584F4F-EA9A-4F4B-9B8D-A04BCE212B76}" destId="{1B6798EC-D9E9-4B93-93A7-92324E05A63D}" srcOrd="0" destOrd="0" presId="urn:microsoft.com/office/officeart/2005/8/layout/vProcess5"/>
    <dgm:cxn modelId="{B31C5BEE-788A-47DB-8A39-F567BDE53C5C}" type="presOf" srcId="{664A891E-3E89-48FB-AA18-06F2BBF0A49F}" destId="{1E3731A2-35B3-48A8-9207-C37EF7A43A5F}" srcOrd="0" destOrd="0" presId="urn:microsoft.com/office/officeart/2005/8/layout/vProcess5"/>
    <dgm:cxn modelId="{E6C79B37-2A95-4CD9-8621-093A9A65FE1B}" srcId="{0F0517D9-5056-452E-95C8-2BB5C6FA5529}" destId="{664A891E-3E89-48FB-AA18-06F2BBF0A49F}" srcOrd="1" destOrd="0" parTransId="{CC0F1512-FB42-42B5-83ED-6B8D0F451EF3}" sibTransId="{E2C1C924-C445-4201-94DA-26CE3BE16F62}"/>
    <dgm:cxn modelId="{447310C3-11B9-463E-8239-45C1B9B1DBF6}" type="presOf" srcId="{E2C1C924-C445-4201-94DA-26CE3BE16F62}" destId="{BCABDEAB-AD09-442F-B939-63A15A316F62}" srcOrd="0" destOrd="0" presId="urn:microsoft.com/office/officeart/2005/8/layout/vProcess5"/>
    <dgm:cxn modelId="{DB47CF73-2698-4864-A88C-3DEEC4914A51}" type="presOf" srcId="{0F0517D9-5056-452E-95C8-2BB5C6FA5529}" destId="{8F220690-DECB-4884-9EF2-103FF692C2B6}" srcOrd="0" destOrd="0" presId="urn:microsoft.com/office/officeart/2005/8/layout/vProcess5"/>
    <dgm:cxn modelId="{AD7B49A9-523A-412F-9E0F-1FF37341A4F1}" type="presParOf" srcId="{8F220690-DECB-4884-9EF2-103FF692C2B6}" destId="{1393DAD0-1F25-4B53-BB6A-52FC385A0893}" srcOrd="0" destOrd="0" presId="urn:microsoft.com/office/officeart/2005/8/layout/vProcess5"/>
    <dgm:cxn modelId="{35B79CDD-F439-439A-8EB7-95BE894D5D9E}" type="presParOf" srcId="{8F220690-DECB-4884-9EF2-103FF692C2B6}" destId="{1B6798EC-D9E9-4B93-93A7-92324E05A63D}" srcOrd="1" destOrd="0" presId="urn:microsoft.com/office/officeart/2005/8/layout/vProcess5"/>
    <dgm:cxn modelId="{4061C107-C2E4-48FB-883B-7CA63310FF68}" type="presParOf" srcId="{8F220690-DECB-4884-9EF2-103FF692C2B6}" destId="{1E3731A2-35B3-48A8-9207-C37EF7A43A5F}" srcOrd="2" destOrd="0" presId="urn:microsoft.com/office/officeart/2005/8/layout/vProcess5"/>
    <dgm:cxn modelId="{9B3FC800-7162-48B9-8352-750D00522D8E}" type="presParOf" srcId="{8F220690-DECB-4884-9EF2-103FF692C2B6}" destId="{5148B4A0-32DF-4501-9423-72C32F5B6071}" srcOrd="3" destOrd="0" presId="urn:microsoft.com/office/officeart/2005/8/layout/vProcess5"/>
    <dgm:cxn modelId="{91762F4C-E561-425F-92A7-89F3ED790710}" type="presParOf" srcId="{8F220690-DECB-4884-9EF2-103FF692C2B6}" destId="{C8E88C90-0A3D-4FA1-8248-AAD249262FA3}" srcOrd="4" destOrd="0" presId="urn:microsoft.com/office/officeart/2005/8/layout/vProcess5"/>
    <dgm:cxn modelId="{7B233612-3F3E-42CD-A918-D5A8CD0825C1}" type="presParOf" srcId="{8F220690-DECB-4884-9EF2-103FF692C2B6}" destId="{BCABDEAB-AD09-442F-B939-63A15A316F62}" srcOrd="5" destOrd="0" presId="urn:microsoft.com/office/officeart/2005/8/layout/vProcess5"/>
    <dgm:cxn modelId="{09E80727-E187-4256-9E18-1FE2C14C6DCB}" type="presParOf" srcId="{8F220690-DECB-4884-9EF2-103FF692C2B6}" destId="{2A4CE9BE-906B-401D-855B-889D9B997DD0}" srcOrd="6" destOrd="0" presId="urn:microsoft.com/office/officeart/2005/8/layout/vProcess5"/>
    <dgm:cxn modelId="{C8F29B85-B938-452B-9166-D8AE6C256C26}" type="presParOf" srcId="{8F220690-DECB-4884-9EF2-103FF692C2B6}" destId="{198B043D-4157-4780-A297-7B71459C14DA}" srcOrd="7" destOrd="0" presId="urn:microsoft.com/office/officeart/2005/8/layout/vProcess5"/>
    <dgm:cxn modelId="{E2F5F5D7-CC3F-4B44-A334-FD30D138B46C}" type="presParOf" srcId="{8F220690-DECB-4884-9EF2-103FF692C2B6}" destId="{114FCEEF-4C69-4DBC-B1A2-093A21F0A332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EB2D1BC-CA95-4B94-A1EC-678A945DAA9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F2D8FCD-E31A-41FE-82D7-8ACEA14B3777}">
      <dgm:prSet phldrT="[Текст]" custT="1"/>
      <dgm:spPr/>
      <dgm:t>
        <a:bodyPr/>
        <a:lstStyle/>
        <a:p>
          <a:pPr algn="l"/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Словесные игры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5637B9-706F-4A46-AC31-2AABD5AD6ADF}" type="parTrans" cxnId="{15BB80E8-E778-4057-BCDA-F718388B1525}">
      <dgm:prSet/>
      <dgm:spPr/>
      <dgm:t>
        <a:bodyPr/>
        <a:lstStyle/>
        <a:p>
          <a:endParaRPr lang="ru-RU"/>
        </a:p>
      </dgm:t>
    </dgm:pt>
    <dgm:pt modelId="{BBB38D46-5192-4D09-9A14-6AE51ABEDA9A}" type="sibTrans" cxnId="{15BB80E8-E778-4057-BCDA-F718388B1525}">
      <dgm:prSet/>
      <dgm:spPr/>
      <dgm:t>
        <a:bodyPr/>
        <a:lstStyle/>
        <a:p>
          <a:endParaRPr lang="ru-RU"/>
        </a:p>
      </dgm:t>
    </dgm:pt>
    <dgm:pt modelId="{3D8E8D7D-FE53-496F-9A49-7DC207DBE2A3}">
      <dgm:prSet phldrT="[Текст]" custT="1"/>
      <dgm:spPr/>
      <dgm:t>
        <a:bodyPr/>
        <a:lstStyle/>
        <a:p>
          <a:pPr algn="ctr"/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Игры с предметами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F9E7D443-2780-4EAF-8C0E-F0F6D69B583A}" type="parTrans" cxnId="{EE6F7476-B34D-403F-BDD1-551493F4655F}">
      <dgm:prSet/>
      <dgm:spPr/>
      <dgm:t>
        <a:bodyPr/>
        <a:lstStyle/>
        <a:p>
          <a:endParaRPr lang="ru-RU"/>
        </a:p>
      </dgm:t>
    </dgm:pt>
    <dgm:pt modelId="{2A1E339F-19E5-4BC7-879D-93F4B5988E63}" type="sibTrans" cxnId="{EE6F7476-B34D-403F-BDD1-551493F4655F}">
      <dgm:prSet/>
      <dgm:spPr/>
      <dgm:t>
        <a:bodyPr/>
        <a:lstStyle/>
        <a:p>
          <a:endParaRPr lang="ru-RU"/>
        </a:p>
      </dgm:t>
    </dgm:pt>
    <dgm:pt modelId="{7ABF6D43-7591-454E-B6E2-FF2EAA62C39C}">
      <dgm:prSet phldrT="[Текст]" custT="1"/>
      <dgm:spPr/>
      <dgm:t>
        <a:bodyPr/>
        <a:lstStyle/>
        <a:p>
          <a:pPr algn="ctr"/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Настольно - печатные игры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A3DD2144-079B-45A3-807A-052E0106DDF5}" type="parTrans" cxnId="{1BC3F908-554F-4617-A17D-863D5E8F427B}">
      <dgm:prSet/>
      <dgm:spPr/>
      <dgm:t>
        <a:bodyPr/>
        <a:lstStyle/>
        <a:p>
          <a:endParaRPr lang="ru-RU"/>
        </a:p>
      </dgm:t>
    </dgm:pt>
    <dgm:pt modelId="{7B06F350-208E-4066-8B4F-780ED28F0ED1}" type="sibTrans" cxnId="{1BC3F908-554F-4617-A17D-863D5E8F427B}">
      <dgm:prSet/>
      <dgm:spPr/>
      <dgm:t>
        <a:bodyPr/>
        <a:lstStyle/>
        <a:p>
          <a:endParaRPr lang="ru-RU"/>
        </a:p>
      </dgm:t>
    </dgm:pt>
    <dgm:pt modelId="{2E22DF1F-4EB3-43C4-8BF9-4B26621DBA64}" type="pres">
      <dgm:prSet presAssocID="{1EB2D1BC-CA95-4B94-A1EC-678A945DAA9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422E849-227D-495F-9210-AA7B16F2044B}" type="pres">
      <dgm:prSet presAssocID="{5F2D8FCD-E31A-41FE-82D7-8ACEA14B3777}" presName="parentLin" presStyleCnt="0"/>
      <dgm:spPr/>
    </dgm:pt>
    <dgm:pt modelId="{9CC93AC5-3617-4A83-8728-3B8711BA78A3}" type="pres">
      <dgm:prSet presAssocID="{5F2D8FCD-E31A-41FE-82D7-8ACEA14B377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6EB29925-8A86-484D-BDC6-E10D6D41E7EE}" type="pres">
      <dgm:prSet presAssocID="{5F2D8FCD-E31A-41FE-82D7-8ACEA14B3777}" presName="parentText" presStyleLbl="node1" presStyleIdx="0" presStyleCnt="3" custScaleX="143222" custScaleY="138318" custLinFactNeighborX="-4595" custLinFactNeighborY="110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A7BC63-1367-4F4B-9001-7B4E1DB9F86E}" type="pres">
      <dgm:prSet presAssocID="{5F2D8FCD-E31A-41FE-82D7-8ACEA14B3777}" presName="negativeSpace" presStyleCnt="0"/>
      <dgm:spPr/>
    </dgm:pt>
    <dgm:pt modelId="{0A9FE1F6-7016-4990-9186-8D9EEAC71487}" type="pres">
      <dgm:prSet presAssocID="{5F2D8FCD-E31A-41FE-82D7-8ACEA14B3777}" presName="childText" presStyleLbl="conFgAcc1" presStyleIdx="0" presStyleCnt="3">
        <dgm:presLayoutVars>
          <dgm:bulletEnabled val="1"/>
        </dgm:presLayoutVars>
      </dgm:prSet>
      <dgm:spPr/>
    </dgm:pt>
    <dgm:pt modelId="{9542F25B-3902-4984-98C0-C5C4A11BADDD}" type="pres">
      <dgm:prSet presAssocID="{BBB38D46-5192-4D09-9A14-6AE51ABEDA9A}" presName="spaceBetweenRectangles" presStyleCnt="0"/>
      <dgm:spPr/>
    </dgm:pt>
    <dgm:pt modelId="{C9BFC442-BFD9-4C01-9657-FE097D187E1E}" type="pres">
      <dgm:prSet presAssocID="{3D8E8D7D-FE53-496F-9A49-7DC207DBE2A3}" presName="parentLin" presStyleCnt="0"/>
      <dgm:spPr/>
    </dgm:pt>
    <dgm:pt modelId="{559A2AAE-E5E3-4E34-9AC9-9F52145043DE}" type="pres">
      <dgm:prSet presAssocID="{3D8E8D7D-FE53-496F-9A49-7DC207DBE2A3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19A69CA-877C-4BA5-9F6F-BDFC3F04DA13}" type="pres">
      <dgm:prSet presAssocID="{3D8E8D7D-FE53-496F-9A49-7DC207DBE2A3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428DE5-DF12-4D36-BC36-6001443E053B}" type="pres">
      <dgm:prSet presAssocID="{3D8E8D7D-FE53-496F-9A49-7DC207DBE2A3}" presName="negativeSpace" presStyleCnt="0"/>
      <dgm:spPr/>
    </dgm:pt>
    <dgm:pt modelId="{A301507A-41AA-4810-8843-F6997E117745}" type="pres">
      <dgm:prSet presAssocID="{3D8E8D7D-FE53-496F-9A49-7DC207DBE2A3}" presName="childText" presStyleLbl="conFgAcc1" presStyleIdx="1" presStyleCnt="3">
        <dgm:presLayoutVars>
          <dgm:bulletEnabled val="1"/>
        </dgm:presLayoutVars>
      </dgm:prSet>
      <dgm:spPr/>
    </dgm:pt>
    <dgm:pt modelId="{457EC0DA-A9D1-46D1-A7E9-1BE34EDD75CB}" type="pres">
      <dgm:prSet presAssocID="{2A1E339F-19E5-4BC7-879D-93F4B5988E63}" presName="spaceBetweenRectangles" presStyleCnt="0"/>
      <dgm:spPr/>
    </dgm:pt>
    <dgm:pt modelId="{2D022A53-0121-4523-973F-BE129112079A}" type="pres">
      <dgm:prSet presAssocID="{7ABF6D43-7591-454E-B6E2-FF2EAA62C39C}" presName="parentLin" presStyleCnt="0"/>
      <dgm:spPr/>
    </dgm:pt>
    <dgm:pt modelId="{75CB33C3-A69F-4813-9E43-416F2679B645}" type="pres">
      <dgm:prSet presAssocID="{7ABF6D43-7591-454E-B6E2-FF2EAA62C39C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2AA03F20-C270-402B-99D7-E09C8D7D4A9A}" type="pres">
      <dgm:prSet presAssocID="{7ABF6D43-7591-454E-B6E2-FF2EAA62C39C}" presName="parentText" presStyleLbl="node1" presStyleIdx="2" presStyleCnt="3" custScaleX="144011" custScaleY="13037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3BF78C-5C24-4AB6-89FC-691A72A3C526}" type="pres">
      <dgm:prSet presAssocID="{7ABF6D43-7591-454E-B6E2-FF2EAA62C39C}" presName="negativeSpace" presStyleCnt="0"/>
      <dgm:spPr/>
    </dgm:pt>
    <dgm:pt modelId="{D768538A-85D2-422B-87C8-B053F365BCFE}" type="pres">
      <dgm:prSet presAssocID="{7ABF6D43-7591-454E-B6E2-FF2EAA62C39C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C9B4FB5-A439-4B1A-A786-006C8672C121}" type="presOf" srcId="{3D8E8D7D-FE53-496F-9A49-7DC207DBE2A3}" destId="{559A2AAE-E5E3-4E34-9AC9-9F52145043DE}" srcOrd="0" destOrd="0" presId="urn:microsoft.com/office/officeart/2005/8/layout/list1"/>
    <dgm:cxn modelId="{6238D583-2019-4433-998D-6B6EBF97E609}" type="presOf" srcId="{5F2D8FCD-E31A-41FE-82D7-8ACEA14B3777}" destId="{9CC93AC5-3617-4A83-8728-3B8711BA78A3}" srcOrd="0" destOrd="0" presId="urn:microsoft.com/office/officeart/2005/8/layout/list1"/>
    <dgm:cxn modelId="{2577EB25-E176-4761-ADFE-0216C6D26AC3}" type="presOf" srcId="{3D8E8D7D-FE53-496F-9A49-7DC207DBE2A3}" destId="{419A69CA-877C-4BA5-9F6F-BDFC3F04DA13}" srcOrd="1" destOrd="0" presId="urn:microsoft.com/office/officeart/2005/8/layout/list1"/>
    <dgm:cxn modelId="{10CF7367-5BD7-4AD1-9959-CB605671EDB5}" type="presOf" srcId="{5F2D8FCD-E31A-41FE-82D7-8ACEA14B3777}" destId="{6EB29925-8A86-484D-BDC6-E10D6D41E7EE}" srcOrd="1" destOrd="0" presId="urn:microsoft.com/office/officeart/2005/8/layout/list1"/>
    <dgm:cxn modelId="{EE6F7476-B34D-403F-BDD1-551493F4655F}" srcId="{1EB2D1BC-CA95-4B94-A1EC-678A945DAA97}" destId="{3D8E8D7D-FE53-496F-9A49-7DC207DBE2A3}" srcOrd="1" destOrd="0" parTransId="{F9E7D443-2780-4EAF-8C0E-F0F6D69B583A}" sibTransId="{2A1E339F-19E5-4BC7-879D-93F4B5988E63}"/>
    <dgm:cxn modelId="{046F57AB-3804-4497-B236-06B6AAA445EC}" type="presOf" srcId="{1EB2D1BC-CA95-4B94-A1EC-678A945DAA97}" destId="{2E22DF1F-4EB3-43C4-8BF9-4B26621DBA64}" srcOrd="0" destOrd="0" presId="urn:microsoft.com/office/officeart/2005/8/layout/list1"/>
    <dgm:cxn modelId="{A24E26B8-F00D-4BA6-8590-1924C5F223EF}" type="presOf" srcId="{7ABF6D43-7591-454E-B6E2-FF2EAA62C39C}" destId="{2AA03F20-C270-402B-99D7-E09C8D7D4A9A}" srcOrd="1" destOrd="0" presId="urn:microsoft.com/office/officeart/2005/8/layout/list1"/>
    <dgm:cxn modelId="{1BC3F908-554F-4617-A17D-863D5E8F427B}" srcId="{1EB2D1BC-CA95-4B94-A1EC-678A945DAA97}" destId="{7ABF6D43-7591-454E-B6E2-FF2EAA62C39C}" srcOrd="2" destOrd="0" parTransId="{A3DD2144-079B-45A3-807A-052E0106DDF5}" sibTransId="{7B06F350-208E-4066-8B4F-780ED28F0ED1}"/>
    <dgm:cxn modelId="{AF41FCAB-6159-4908-81CE-E279E2DC7193}" type="presOf" srcId="{7ABF6D43-7591-454E-B6E2-FF2EAA62C39C}" destId="{75CB33C3-A69F-4813-9E43-416F2679B645}" srcOrd="0" destOrd="0" presId="urn:microsoft.com/office/officeart/2005/8/layout/list1"/>
    <dgm:cxn modelId="{15BB80E8-E778-4057-BCDA-F718388B1525}" srcId="{1EB2D1BC-CA95-4B94-A1EC-678A945DAA97}" destId="{5F2D8FCD-E31A-41FE-82D7-8ACEA14B3777}" srcOrd="0" destOrd="0" parTransId="{BF5637B9-706F-4A46-AC31-2AABD5AD6ADF}" sibTransId="{BBB38D46-5192-4D09-9A14-6AE51ABEDA9A}"/>
    <dgm:cxn modelId="{9FE365C6-8B05-48AA-9794-04B07C3AF22F}" type="presParOf" srcId="{2E22DF1F-4EB3-43C4-8BF9-4B26621DBA64}" destId="{4422E849-227D-495F-9210-AA7B16F2044B}" srcOrd="0" destOrd="0" presId="urn:microsoft.com/office/officeart/2005/8/layout/list1"/>
    <dgm:cxn modelId="{847EEB87-AEC7-41FF-89EE-BAAC3900827B}" type="presParOf" srcId="{4422E849-227D-495F-9210-AA7B16F2044B}" destId="{9CC93AC5-3617-4A83-8728-3B8711BA78A3}" srcOrd="0" destOrd="0" presId="urn:microsoft.com/office/officeart/2005/8/layout/list1"/>
    <dgm:cxn modelId="{AAE49AE2-A69A-438C-A66E-F187922D58E9}" type="presParOf" srcId="{4422E849-227D-495F-9210-AA7B16F2044B}" destId="{6EB29925-8A86-484D-BDC6-E10D6D41E7EE}" srcOrd="1" destOrd="0" presId="urn:microsoft.com/office/officeart/2005/8/layout/list1"/>
    <dgm:cxn modelId="{357F10EE-DDB4-4BEB-B3E3-8F9164568CE4}" type="presParOf" srcId="{2E22DF1F-4EB3-43C4-8BF9-4B26621DBA64}" destId="{23A7BC63-1367-4F4B-9001-7B4E1DB9F86E}" srcOrd="1" destOrd="0" presId="urn:microsoft.com/office/officeart/2005/8/layout/list1"/>
    <dgm:cxn modelId="{77DB4679-1D01-417C-B6B7-D16211E8BE4E}" type="presParOf" srcId="{2E22DF1F-4EB3-43C4-8BF9-4B26621DBA64}" destId="{0A9FE1F6-7016-4990-9186-8D9EEAC71487}" srcOrd="2" destOrd="0" presId="urn:microsoft.com/office/officeart/2005/8/layout/list1"/>
    <dgm:cxn modelId="{A147CBD8-DCDD-4C57-9D2E-7FA4C378C938}" type="presParOf" srcId="{2E22DF1F-4EB3-43C4-8BF9-4B26621DBA64}" destId="{9542F25B-3902-4984-98C0-C5C4A11BADDD}" srcOrd="3" destOrd="0" presId="urn:microsoft.com/office/officeart/2005/8/layout/list1"/>
    <dgm:cxn modelId="{BE60F3F7-AD0D-4EB2-9178-8D4B986C47A1}" type="presParOf" srcId="{2E22DF1F-4EB3-43C4-8BF9-4B26621DBA64}" destId="{C9BFC442-BFD9-4C01-9657-FE097D187E1E}" srcOrd="4" destOrd="0" presId="urn:microsoft.com/office/officeart/2005/8/layout/list1"/>
    <dgm:cxn modelId="{5109E117-AE6A-4B6E-8102-491802ED78DE}" type="presParOf" srcId="{C9BFC442-BFD9-4C01-9657-FE097D187E1E}" destId="{559A2AAE-E5E3-4E34-9AC9-9F52145043DE}" srcOrd="0" destOrd="0" presId="urn:microsoft.com/office/officeart/2005/8/layout/list1"/>
    <dgm:cxn modelId="{F6573887-096E-4996-BA7A-B8DF1C83D66C}" type="presParOf" srcId="{C9BFC442-BFD9-4C01-9657-FE097D187E1E}" destId="{419A69CA-877C-4BA5-9F6F-BDFC3F04DA13}" srcOrd="1" destOrd="0" presId="urn:microsoft.com/office/officeart/2005/8/layout/list1"/>
    <dgm:cxn modelId="{F8B4CE46-5589-4A51-87BC-CF62E65A0FFF}" type="presParOf" srcId="{2E22DF1F-4EB3-43C4-8BF9-4B26621DBA64}" destId="{1E428DE5-DF12-4D36-BC36-6001443E053B}" srcOrd="5" destOrd="0" presId="urn:microsoft.com/office/officeart/2005/8/layout/list1"/>
    <dgm:cxn modelId="{4F30BDA3-C2D6-4A3A-A840-E1990FD5D2D0}" type="presParOf" srcId="{2E22DF1F-4EB3-43C4-8BF9-4B26621DBA64}" destId="{A301507A-41AA-4810-8843-F6997E117745}" srcOrd="6" destOrd="0" presId="urn:microsoft.com/office/officeart/2005/8/layout/list1"/>
    <dgm:cxn modelId="{4B6B84B8-16A4-43D0-BB53-7C73D83092CF}" type="presParOf" srcId="{2E22DF1F-4EB3-43C4-8BF9-4B26621DBA64}" destId="{457EC0DA-A9D1-46D1-A7E9-1BE34EDD75CB}" srcOrd="7" destOrd="0" presId="urn:microsoft.com/office/officeart/2005/8/layout/list1"/>
    <dgm:cxn modelId="{4A80CF29-7B03-4100-BE28-DA27D808E23D}" type="presParOf" srcId="{2E22DF1F-4EB3-43C4-8BF9-4B26621DBA64}" destId="{2D022A53-0121-4523-973F-BE129112079A}" srcOrd="8" destOrd="0" presId="urn:microsoft.com/office/officeart/2005/8/layout/list1"/>
    <dgm:cxn modelId="{13F7AFBC-3368-4033-B3CC-4C6E5B765E27}" type="presParOf" srcId="{2D022A53-0121-4523-973F-BE129112079A}" destId="{75CB33C3-A69F-4813-9E43-416F2679B645}" srcOrd="0" destOrd="0" presId="urn:microsoft.com/office/officeart/2005/8/layout/list1"/>
    <dgm:cxn modelId="{144F32B8-0C4D-4380-8409-6ADD04099415}" type="presParOf" srcId="{2D022A53-0121-4523-973F-BE129112079A}" destId="{2AA03F20-C270-402B-99D7-E09C8D7D4A9A}" srcOrd="1" destOrd="0" presId="urn:microsoft.com/office/officeart/2005/8/layout/list1"/>
    <dgm:cxn modelId="{CD4B7AC0-25BD-4F8D-989B-199A34FACB7F}" type="presParOf" srcId="{2E22DF1F-4EB3-43C4-8BF9-4B26621DBA64}" destId="{B23BF78C-5C24-4AB6-89FC-691A72A3C526}" srcOrd="9" destOrd="0" presId="urn:microsoft.com/office/officeart/2005/8/layout/list1"/>
    <dgm:cxn modelId="{10BC3E25-6D55-4AC9-95D0-A32DC5BD6548}" type="presParOf" srcId="{2E22DF1F-4EB3-43C4-8BF9-4B26621DBA64}" destId="{D768538A-85D2-422B-87C8-B053F365BCF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6798EC-D9E9-4B93-93A7-92324E05A63D}">
      <dsp:nvSpPr>
        <dsp:cNvPr id="0" name=""/>
        <dsp:cNvSpPr/>
      </dsp:nvSpPr>
      <dsp:spPr>
        <a:xfrm>
          <a:off x="279558" y="0"/>
          <a:ext cx="6510267" cy="13825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 dirty="0" smtClean="0"/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itchFamily="18" charset="0"/>
              <a:cs typeface="Times New Roman" pitchFamily="18" charset="0"/>
            </a:rPr>
            <a:t>Подготовительный этап – с рождения до года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0052" y="40494"/>
        <a:ext cx="5129971" cy="1301565"/>
      </dsp:txXfrm>
    </dsp:sp>
    <dsp:sp modelId="{1E3731A2-35B3-48A8-9207-C37EF7A43A5F}">
      <dsp:nvSpPr>
        <dsp:cNvPr id="0" name=""/>
        <dsp:cNvSpPr/>
      </dsp:nvSpPr>
      <dsp:spPr>
        <a:xfrm>
          <a:off x="623769" y="1612979"/>
          <a:ext cx="7069385" cy="13825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itchFamily="18" charset="0"/>
              <a:cs typeface="Times New Roman" pitchFamily="18" charset="0"/>
            </a:rPr>
            <a:t>Второй этап – с года до трёх лет 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64263" y="1653473"/>
        <a:ext cx="5465968" cy="1301565"/>
      </dsp:txXfrm>
    </dsp:sp>
    <dsp:sp modelId="{5148B4A0-32DF-4501-9423-72C32F5B6071}">
      <dsp:nvSpPr>
        <dsp:cNvPr id="0" name=""/>
        <dsp:cNvSpPr/>
      </dsp:nvSpPr>
      <dsp:spPr>
        <a:xfrm>
          <a:off x="1247538" y="3225958"/>
          <a:ext cx="7069385" cy="13825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itchFamily="18" charset="0"/>
              <a:cs typeface="Times New Roman" pitchFamily="18" charset="0"/>
            </a:rPr>
            <a:t>Третий этап – преддошкольный с трёх до семи лет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88032" y="3266452"/>
        <a:ext cx="5465968" cy="1301565"/>
      </dsp:txXfrm>
    </dsp:sp>
    <dsp:sp modelId="{C8E88C90-0A3D-4FA1-8248-AAD249262FA3}">
      <dsp:nvSpPr>
        <dsp:cNvPr id="0" name=""/>
        <dsp:cNvSpPr/>
      </dsp:nvSpPr>
      <dsp:spPr>
        <a:xfrm>
          <a:off x="6170725" y="1048436"/>
          <a:ext cx="898659" cy="898659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372923" y="1048436"/>
        <a:ext cx="494263" cy="676241"/>
      </dsp:txXfrm>
    </dsp:sp>
    <dsp:sp modelId="{BCABDEAB-AD09-442F-B939-63A15A316F62}">
      <dsp:nvSpPr>
        <dsp:cNvPr id="0" name=""/>
        <dsp:cNvSpPr/>
      </dsp:nvSpPr>
      <dsp:spPr>
        <a:xfrm>
          <a:off x="6794494" y="2652198"/>
          <a:ext cx="898659" cy="898659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996692" y="2652198"/>
        <a:ext cx="494263" cy="6762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9FE1F6-7016-4990-9186-8D9EEAC71487}">
      <dsp:nvSpPr>
        <dsp:cNvPr id="0" name=""/>
        <dsp:cNvSpPr/>
      </dsp:nvSpPr>
      <dsp:spPr>
        <a:xfrm>
          <a:off x="0" y="912414"/>
          <a:ext cx="6648400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B29925-8A86-484D-BDC6-E10D6D41E7EE}">
      <dsp:nvSpPr>
        <dsp:cNvPr id="0" name=""/>
        <dsp:cNvSpPr/>
      </dsp:nvSpPr>
      <dsp:spPr>
        <a:xfrm>
          <a:off x="301040" y="136960"/>
          <a:ext cx="6326903" cy="13882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906" tIns="0" rIns="175906" bIns="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Словесные игры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68810" y="204730"/>
        <a:ext cx="6191363" cy="1252730"/>
      </dsp:txXfrm>
    </dsp:sp>
    <dsp:sp modelId="{A301507A-41AA-4810-8843-F6997E117745}">
      <dsp:nvSpPr>
        <dsp:cNvPr id="0" name=""/>
        <dsp:cNvSpPr/>
      </dsp:nvSpPr>
      <dsp:spPr>
        <a:xfrm>
          <a:off x="0" y="2454654"/>
          <a:ext cx="6648400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9A69CA-877C-4BA5-9F6F-BDFC3F04DA13}">
      <dsp:nvSpPr>
        <dsp:cNvPr id="0" name=""/>
        <dsp:cNvSpPr/>
      </dsp:nvSpPr>
      <dsp:spPr>
        <a:xfrm>
          <a:off x="332420" y="1952814"/>
          <a:ext cx="4653880" cy="10036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906" tIns="0" rIns="175906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Игры с предметами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81416" y="2001810"/>
        <a:ext cx="4555888" cy="905688"/>
      </dsp:txXfrm>
    </dsp:sp>
    <dsp:sp modelId="{D768538A-85D2-422B-87C8-B053F365BCFE}">
      <dsp:nvSpPr>
        <dsp:cNvPr id="0" name=""/>
        <dsp:cNvSpPr/>
      </dsp:nvSpPr>
      <dsp:spPr>
        <a:xfrm>
          <a:off x="0" y="4301792"/>
          <a:ext cx="6648400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A03F20-C270-402B-99D7-E09C8D7D4A9A}">
      <dsp:nvSpPr>
        <dsp:cNvPr id="0" name=""/>
        <dsp:cNvSpPr/>
      </dsp:nvSpPr>
      <dsp:spPr>
        <a:xfrm>
          <a:off x="313916" y="3495054"/>
          <a:ext cx="6329033" cy="13085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906" tIns="0" rIns="175906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Настольно - печатные игры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77795" y="3558933"/>
        <a:ext cx="6201275" cy="11808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5A53A2-5EE7-4DFD-8DAB-5DAF969E569B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DC0287-1EB5-4AAB-B3DA-B06B6FE16D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440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56E25-6703-4684-93E6-B5655D8DFCC4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F854C-5DA2-45FB-AA62-2588FEB565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56E25-6703-4684-93E6-B5655D8DFCC4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F854C-5DA2-45FB-AA62-2588FEB565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56E25-6703-4684-93E6-B5655D8DFCC4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F854C-5DA2-45FB-AA62-2588FEB565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56E25-6703-4684-93E6-B5655D8DFCC4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F854C-5DA2-45FB-AA62-2588FEB565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56E25-6703-4684-93E6-B5655D8DFCC4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F854C-5DA2-45FB-AA62-2588FEB565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56E25-6703-4684-93E6-B5655D8DFCC4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F854C-5DA2-45FB-AA62-2588FEB565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56E25-6703-4684-93E6-B5655D8DFCC4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F854C-5DA2-45FB-AA62-2588FEB565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56E25-6703-4684-93E6-B5655D8DFCC4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F854C-5DA2-45FB-AA62-2588FEB565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56E25-6703-4684-93E6-B5655D8DFCC4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F854C-5DA2-45FB-AA62-2588FEB565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56E25-6703-4684-93E6-B5655D8DFCC4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F854C-5DA2-45FB-AA62-2588FEB565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56E25-6703-4684-93E6-B5655D8DFCC4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F854C-5DA2-45FB-AA62-2588FEB565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5256E25-6703-4684-93E6-B5655D8DFCC4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54F854C-5DA2-45FB-AA62-2588FEB565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340768"/>
            <a:ext cx="7200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Дидактическая игра 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как метод развития речи      детей дошкольного возраста 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16791" y="4293096"/>
            <a:ext cx="55446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Вишнякова</a:t>
            </a:r>
          </a:p>
          <a:p>
            <a:pPr algn="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Людмила Витальевна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Д/С БЕРЁЗКА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МБОУ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Авнюгская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СОШ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56177" y="3861048"/>
            <a:ext cx="23672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Воспитатель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783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91880" y="3861048"/>
            <a:ext cx="4861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Спасибо за внимание.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9"/>
            <a:ext cx="77048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Объект исследования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особенности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развития речи детей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дошкольного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возраста.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060848"/>
            <a:ext cx="74888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Предмет 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исследования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влияние дидактической игры на речевое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развитие детей дошкольного возраста.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7" y="4077072"/>
            <a:ext cx="684075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исследования -</a:t>
            </a: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изучение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влияния дидактической игры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развитие речи детей  дошкольного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возраста.</a:t>
            </a:r>
          </a:p>
        </p:txBody>
      </p:sp>
    </p:spTree>
    <p:extLst>
      <p:ext uri="{BB962C8B-B14F-4D97-AF65-F5344CB8AC3E}">
        <p14:creationId xmlns:p14="http://schemas.microsoft.com/office/powerpoint/2010/main" val="427830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88640"/>
            <a:ext cx="8064896" cy="165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3600" b="1" i="1" dirty="0">
                <a:latin typeface="Times New Roman" pitchFamily="18" charset="0"/>
                <a:ea typeface="Calibri"/>
                <a:cs typeface="Times New Roman" pitchFamily="18" charset="0"/>
              </a:rPr>
              <a:t>Э</a:t>
            </a:r>
            <a:r>
              <a:rPr lang="ru-RU" sz="3600" b="1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тапы  </a:t>
            </a:r>
            <a:r>
              <a:rPr lang="ru-RU" sz="3600" b="1" i="1" dirty="0">
                <a:latin typeface="Times New Roman" pitchFamily="18" charset="0"/>
                <a:ea typeface="Calibri"/>
                <a:cs typeface="Times New Roman" pitchFamily="18" charset="0"/>
              </a:rPr>
              <a:t>развития </a:t>
            </a:r>
            <a:r>
              <a:rPr lang="ru-RU" sz="3600" b="1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детской речи: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3600" b="1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  <a:endParaRPr lang="ru-RU" sz="3600" b="1" i="1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255173768"/>
              </p:ext>
            </p:extLst>
          </p:nvPr>
        </p:nvGraphicFramePr>
        <p:xfrm>
          <a:off x="539552" y="1196752"/>
          <a:ext cx="8316924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4636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568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Условия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успешного развития речи,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формирования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речевых умений и навыков у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детей</a:t>
            </a:r>
          </a:p>
          <a:p>
            <a:pPr algn="ctr"/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10800000" flipV="1">
            <a:off x="422470" y="3632414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/>
                <a:ea typeface="Calibri"/>
              </a:rPr>
              <a:t>3. Создание </a:t>
            </a:r>
            <a:r>
              <a:rPr lang="ru-RU" sz="2400" dirty="0">
                <a:latin typeface="Times New Roman"/>
                <a:ea typeface="Calibri"/>
              </a:rPr>
              <a:t>благоприятной речевой среды.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22470" y="4528235"/>
            <a:ext cx="51531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/>
                <a:ea typeface="Calibri"/>
              </a:rPr>
              <a:t>4. Значимость </a:t>
            </a:r>
            <a:r>
              <a:rPr lang="ru-RU" sz="2400" dirty="0">
                <a:latin typeface="Times New Roman"/>
                <a:ea typeface="Calibri"/>
              </a:rPr>
              <a:t>материала.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22470" y="5445224"/>
            <a:ext cx="8424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частие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родителей в речевом воспитании детей.</a:t>
            </a: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2470" y="1926123"/>
            <a:ext cx="94330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1.Создание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развивающей предметно-пространственной среды</a:t>
            </a: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3359" y="2757119"/>
            <a:ext cx="62281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2.Потребность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общения, или коммуникации.</a:t>
            </a:r>
          </a:p>
        </p:txBody>
      </p:sp>
    </p:spTree>
    <p:extLst>
      <p:ext uri="{BB962C8B-B14F-4D97-AF65-F5344CB8AC3E}">
        <p14:creationId xmlns:p14="http://schemas.microsoft.com/office/powerpoint/2010/main" val="366741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16" y="332655"/>
            <a:ext cx="8352928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700" b="1" i="1" dirty="0" smtClean="0">
                <a:latin typeface="Times New Roman" pitchFamily="18" charset="0"/>
                <a:cs typeface="Times New Roman" pitchFamily="18" charset="0"/>
              </a:rPr>
              <a:t>Задачи   речевого    развития    детей</a:t>
            </a:r>
            <a:endParaRPr lang="ru-RU" sz="37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7" y="1196752"/>
            <a:ext cx="44353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богащение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активного  словаря детей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5577" y="1916832"/>
            <a:ext cx="75608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/>
                <a:ea typeface="Calibri"/>
              </a:rPr>
              <a:t>Развитие </a:t>
            </a:r>
            <a:r>
              <a:rPr lang="ru-RU" sz="2000" dirty="0">
                <a:latin typeface="Times New Roman"/>
                <a:ea typeface="Calibri"/>
              </a:rPr>
              <a:t>связной, грамматически правильной диалогической и монологической речи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755577" y="2912750"/>
            <a:ext cx="82089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звуковой и интонационной культуры речи, фонематического слуха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15615" y="3574470"/>
            <a:ext cx="65527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0800000" flipV="1">
            <a:off x="755578" y="4656139"/>
            <a:ext cx="78488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Знакомство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книжной культурой, детской литературой, понимание на слух текстов различных жанров детской литературы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5577" y="5733256"/>
            <a:ext cx="79928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ормирование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звуковой аналитико-синтетической активности как предпосылки обучения грамоте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5577" y="3717031"/>
            <a:ext cx="443531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Развитие речевого творчества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8218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1" y="332655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Дидактическая игра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2727866"/>
            <a:ext cx="37885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/>
                <a:ea typeface="Calibri"/>
              </a:rPr>
              <a:t>игровой метод 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5796136" y="2727866"/>
            <a:ext cx="29523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форма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обучения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04048" y="4466730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самостоятельная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игровая деятельность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1916" y="4525668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всестороннее воспитание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личности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ребёнка</a:t>
            </a:r>
          </a:p>
        </p:txBody>
      </p:sp>
      <p:sp>
        <p:nvSpPr>
          <p:cNvPr id="3" name="Стрелка вниз 2"/>
          <p:cNvSpPr/>
          <p:nvPr/>
        </p:nvSpPr>
        <p:spPr>
          <a:xfrm rot="3128552">
            <a:off x="2352780" y="700186"/>
            <a:ext cx="379866" cy="2407721"/>
          </a:xfrm>
          <a:prstGeom prst="downArrow">
            <a:avLst>
              <a:gd name="adj1" fmla="val 50000"/>
              <a:gd name="adj2" fmla="val 609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18998176">
            <a:off x="6318136" y="912115"/>
            <a:ext cx="354971" cy="2002652"/>
          </a:xfrm>
          <a:prstGeom prst="downArrow">
            <a:avLst>
              <a:gd name="adj1" fmla="val 50000"/>
              <a:gd name="adj2" fmla="val 655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 rot="1808123">
            <a:off x="2922020" y="1446879"/>
            <a:ext cx="349621" cy="29874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19615164">
            <a:off x="5349595" y="1320284"/>
            <a:ext cx="381638" cy="321861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22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63642" y="404664"/>
            <a:ext cx="44957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Дидактические игры</a:t>
            </a: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061359393"/>
              </p:ext>
            </p:extLst>
          </p:nvPr>
        </p:nvGraphicFramePr>
        <p:xfrm>
          <a:off x="827584" y="1340768"/>
          <a:ext cx="664840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54894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476672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itchFamily="18" charset="0"/>
                <a:ea typeface="+mj-ea"/>
                <a:cs typeface="Times New Roman" pitchFamily="18" charset="0"/>
              </a:rPr>
              <a:t>Структура дидактической </a:t>
            </a:r>
            <a:r>
              <a:rPr lang="ru-RU" sz="36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игры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5656" y="1556792"/>
            <a:ext cx="58326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обучающая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воспитывающая</a:t>
            </a:r>
          </a:p>
          <a:p>
            <a:r>
              <a:rPr lang="ru-RU" dirty="0" smtClean="0"/>
              <a:t>                           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задача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flipH="1">
            <a:off x="2267744" y="3645024"/>
            <a:ext cx="4608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игровые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действия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95736" y="5517232"/>
            <a:ext cx="41044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правила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4079516" y="2922622"/>
            <a:ext cx="336895" cy="58274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4057320" y="4690422"/>
            <a:ext cx="384298" cy="65063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74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32590" y="332656"/>
            <a:ext cx="5894839" cy="1831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</a:pP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Направления организации дидактических игр</a:t>
            </a:r>
          </a:p>
          <a:p>
            <a:pPr algn="ctr"/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7663" y="1988840"/>
            <a:ext cx="6222839" cy="1742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Подготовка к проведению дидактической игры</a:t>
            </a:r>
          </a:p>
          <a:p>
            <a:pPr lvl="0" algn="ctr" defTabSz="457200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</a:pPr>
            <a:endParaRPr lang="ru-RU" sz="2600" dirty="0">
              <a:latin typeface="Verdana"/>
            </a:endParaRPr>
          </a:p>
          <a:p>
            <a:endParaRPr lang="ru-RU" dirty="0"/>
          </a:p>
        </p:txBody>
      </p:sp>
      <p:sp>
        <p:nvSpPr>
          <p:cNvPr id="5" name="Стрелка вниз 4"/>
          <p:cNvSpPr/>
          <p:nvPr/>
        </p:nvSpPr>
        <p:spPr>
          <a:xfrm>
            <a:off x="4266435" y="2938768"/>
            <a:ext cx="411121" cy="792087"/>
          </a:xfrm>
          <a:prstGeom prst="downArrow">
            <a:avLst>
              <a:gd name="adj1" fmla="val 50000"/>
              <a:gd name="adj2" fmla="val 9456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979713" y="3933055"/>
            <a:ext cx="52565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Проведение дидактической игры</a:t>
            </a:r>
          </a:p>
          <a:p>
            <a:pPr algn="ctr"/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4266435" y="4653136"/>
            <a:ext cx="429595" cy="72007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259632" y="5589239"/>
            <a:ext cx="6798903" cy="830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Анализ дидактической игры</a:t>
            </a:r>
          </a:p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77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836</TotalTime>
  <Words>243</Words>
  <Application>Microsoft Office PowerPoint</Application>
  <PresentationFormat>Экран (4:3)</PresentationFormat>
  <Paragraphs>62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ДИДАКТИЧЕСКАЯ ИГРА  КАК МЕТОД РАЗВИТИЯ РЕЧИ ДЕТЕЙ</dc:title>
  <dc:creator>User</dc:creator>
  <cp:lastModifiedBy>User</cp:lastModifiedBy>
  <cp:revision>61</cp:revision>
  <dcterms:created xsi:type="dcterms:W3CDTF">2016-03-15T17:04:05Z</dcterms:created>
  <dcterms:modified xsi:type="dcterms:W3CDTF">2016-10-03T17:40:47Z</dcterms:modified>
</cp:coreProperties>
</file>